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:in und Datum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l" defTabSz="825500">
              <a:lnSpc>
                <a:spcPct val="100000"/>
              </a:lnSpc>
              <a:buSzTx/>
              <a:buNone/>
              <a:defRPr spc="0" sz="3600"/>
            </a:lvl1pPr>
          </a:lstStyle>
          <a:p>
            <a:pPr/>
            <a:r>
              <a:t>Autor:in und Datum</a:t>
            </a:r>
          </a:p>
        </p:txBody>
      </p:sp>
      <p:sp>
        <p:nvSpPr>
          <p:cNvPr id="12" name="Titel der Präsentation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00" sz="10000">
                <a:solidFill>
                  <a:srgbClr val="D5D5D5"/>
                </a:solidFill>
              </a:defRPr>
            </a:lvl1pPr>
          </a:lstStyle>
          <a:p>
            <a:pPr/>
            <a:r>
              <a:t>Titel der Präsentation</a:t>
            </a:r>
          </a:p>
        </p:txBody>
      </p:sp>
      <p:sp>
        <p:nvSpPr>
          <p:cNvPr id="13" name="Textebene 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l" defTabSz="825500">
              <a:lnSpc>
                <a:spcPct val="100000"/>
              </a:lnSpc>
              <a:buSzTx/>
              <a:buNone/>
              <a:defRPr spc="0" sz="5500"/>
            </a:lvl1pPr>
            <a:lvl2pPr indent="457200" algn="l" defTabSz="825500">
              <a:lnSpc>
                <a:spcPct val="100000"/>
              </a:lnSpc>
              <a:defRPr spc="0" sz="5500"/>
            </a:lvl2pPr>
            <a:lvl3pPr indent="914400" algn="l" defTabSz="825500">
              <a:lnSpc>
                <a:spcPct val="100000"/>
              </a:lnSpc>
              <a:defRPr spc="0" sz="5500"/>
            </a:lvl3pPr>
            <a:lvl4pPr indent="1371600" algn="l" defTabSz="825500">
              <a:lnSpc>
                <a:spcPct val="100000"/>
              </a:lnSpc>
              <a:defRPr spc="0" sz="5500"/>
            </a:lvl4pPr>
            <a:lvl5pPr indent="1828800" algn="l" defTabSz="825500">
              <a:lnSpc>
                <a:spcPct val="100000"/>
              </a:lnSpc>
              <a:defRPr spc="0" sz="5500"/>
            </a:lvl5pPr>
          </a:lstStyle>
          <a:p>
            <a:pPr/>
            <a:r>
              <a:t>Präsentationsuntertitel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fstel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ebene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None/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indent="457200"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indent="914400"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indent="1371600"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indent="1828800"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Aufstellung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kt (groß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ebene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</a:lvl1pPr>
            <a:lvl2pPr indent="457200"/>
            <a:lvl3pPr indent="914400"/>
            <a:lvl4pPr indent="1371600"/>
            <a:lvl5pPr indent="1828800"/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kte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buSzTx/>
              <a:buNone/>
              <a:defRPr spc="0" sz="5500"/>
            </a:lvl1pPr>
          </a:lstStyle>
          <a:p>
            <a:pPr/>
            <a:r>
              <a:t>Fakten</a:t>
            </a:r>
          </a:p>
        </p:txBody>
      </p:sp>
      <p:sp>
        <p:nvSpPr>
          <p:cNvPr id="108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Quellenangabe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l" defTabSz="825500">
              <a:lnSpc>
                <a:spcPct val="100000"/>
              </a:lnSpc>
              <a:buSzTx/>
              <a:buNone/>
              <a:defRPr spc="0" sz="3600"/>
            </a:lvl1pPr>
          </a:lstStyle>
          <a:p>
            <a:pPr/>
            <a:r>
              <a:t>Quellenangabe</a:t>
            </a:r>
          </a:p>
        </p:txBody>
      </p:sp>
      <p:sp>
        <p:nvSpPr>
          <p:cNvPr id="116" name="Textebene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 algn="l">
              <a:lnSpc>
                <a:spcPct val="90000"/>
              </a:lnSpc>
              <a:buSzTx/>
              <a:buNone/>
              <a:defRPr b="0"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 algn="l">
              <a:lnSpc>
                <a:spcPct val="90000"/>
              </a:lnSpc>
              <a:defRPr b="0"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 algn="l">
              <a:lnSpc>
                <a:spcPct val="90000"/>
              </a:lnSpc>
              <a:defRPr b="0"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 algn="l">
              <a:lnSpc>
                <a:spcPct val="90000"/>
              </a:lnSpc>
              <a:defRPr b="0"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 algn="l">
              <a:lnSpc>
                <a:spcPct val="90000"/>
              </a:lnSpc>
              <a:defRPr b="0"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„Bemerkenswert“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alatschüssel mit gebratenem Reis, gekochten Eiern und Stäbchen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Schüssel mit Lachsfrikadellen, Salat und Humm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Schüssel mit Pappardelle, Petersilienbutter, gerösteten Haselnüssen und geriebenem Parmesan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alatschüssel mit gebratenem Reis, gekochten Eiern und Stäbchen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und Limonen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Titel der Präsentation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00" sz="10000">
                <a:solidFill>
                  <a:srgbClr val="D5D5D5"/>
                </a:solidFill>
              </a:defRPr>
            </a:lvl1pPr>
          </a:lstStyle>
          <a:p>
            <a:pPr/>
            <a:r>
              <a:t>Titel der Präsentation</a:t>
            </a:r>
          </a:p>
        </p:txBody>
      </p:sp>
      <p:sp>
        <p:nvSpPr>
          <p:cNvPr id="23" name="Autor:in und Datum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l" defTabSz="825500">
              <a:lnSpc>
                <a:spcPct val="100000"/>
              </a:lnSpc>
              <a:buSzTx/>
              <a:buNone/>
              <a:defRPr spc="0" sz="3600"/>
            </a:lvl1pPr>
          </a:lstStyle>
          <a:p>
            <a:pPr/>
            <a:r>
              <a:t>Autor:in und Datum</a:t>
            </a:r>
          </a:p>
        </p:txBody>
      </p:sp>
      <p:sp>
        <p:nvSpPr>
          <p:cNvPr id="24" name="Textebene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algn="l" defTabSz="825500">
              <a:lnSpc>
                <a:spcPct val="100000"/>
              </a:lnSpc>
              <a:buSzTx/>
              <a:buNone/>
              <a:defRPr spc="0" sz="5500"/>
            </a:lvl1pPr>
            <a:lvl2pPr indent="457200" algn="l" defTabSz="825500">
              <a:lnSpc>
                <a:spcPct val="100000"/>
              </a:lnSpc>
              <a:defRPr spc="0" sz="5500"/>
            </a:lvl2pPr>
            <a:lvl3pPr indent="914400" algn="l" defTabSz="825500">
              <a:lnSpc>
                <a:spcPct val="100000"/>
              </a:lnSpc>
              <a:defRPr spc="0" sz="5500"/>
            </a:lvl3pPr>
            <a:lvl4pPr indent="1371600" algn="l" defTabSz="825500">
              <a:lnSpc>
                <a:spcPct val="100000"/>
              </a:lnSpc>
              <a:defRPr spc="0" sz="5500"/>
            </a:lvl4pPr>
            <a:lvl5pPr indent="1828800" algn="l" defTabSz="825500">
              <a:lnSpc>
                <a:spcPct val="100000"/>
              </a:lnSpc>
              <a:defRPr spc="0" sz="5500"/>
            </a:lvl5pPr>
          </a:lstStyle>
          <a:p>
            <a:pPr/>
            <a:r>
              <a:t>Präsentationsuntertitel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chüssel mit Lachsfrikadellen, Salat und Humm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Folientitel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Folientitel</a:t>
            </a:r>
          </a:p>
        </p:txBody>
      </p:sp>
      <p:sp>
        <p:nvSpPr>
          <p:cNvPr id="34" name="Textebene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algn="l" defTabSz="825500">
              <a:lnSpc>
                <a:spcPct val="100000"/>
              </a:lnSpc>
              <a:buSzTx/>
              <a:buNone/>
              <a:defRPr spc="0" sz="5500"/>
            </a:lvl1pPr>
            <a:lvl2pPr indent="457200" algn="l" defTabSz="825500">
              <a:lnSpc>
                <a:spcPct val="100000"/>
              </a:lnSpc>
              <a:defRPr spc="0" sz="5500"/>
            </a:lvl2pPr>
            <a:lvl3pPr indent="914400" algn="l" defTabSz="825500">
              <a:lnSpc>
                <a:spcPct val="100000"/>
              </a:lnSpc>
              <a:defRPr spc="0" sz="5500"/>
            </a:lvl3pPr>
            <a:lvl4pPr indent="1371600" algn="l" defTabSz="825500">
              <a:lnSpc>
                <a:spcPct val="100000"/>
              </a:lnSpc>
              <a:defRPr spc="0" sz="5500"/>
            </a:lvl4pPr>
            <a:lvl5pPr indent="1828800" algn="l" defTabSz="825500">
              <a:lnSpc>
                <a:spcPct val="100000"/>
              </a:lnSpc>
              <a:defRPr spc="0" sz="5500"/>
            </a:lvl5pPr>
          </a:lstStyle>
          <a:p>
            <a:pPr/>
            <a:r>
              <a:t>Folien-Untertitel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Foliennumm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olientitel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Folientitel</a:t>
            </a:r>
          </a:p>
        </p:txBody>
      </p:sp>
      <p:sp>
        <p:nvSpPr>
          <p:cNvPr id="43" name="Folien-Untertitel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l" defTabSz="825500">
              <a:lnSpc>
                <a:spcPct val="100000"/>
              </a:lnSpc>
              <a:buSzTx/>
              <a:buNone/>
              <a:defRPr spc="0" sz="5500"/>
            </a:lvl1pPr>
          </a:lstStyle>
          <a:p>
            <a:pPr/>
            <a:r>
              <a:t>Folien-Untertitel</a:t>
            </a:r>
          </a:p>
        </p:txBody>
      </p:sp>
      <p:sp>
        <p:nvSpPr>
          <p:cNvPr id="44" name="Textebene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bene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olien-Untertitel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l" defTabSz="825500">
              <a:lnSpc>
                <a:spcPct val="100000"/>
              </a:lnSpc>
              <a:buSzTx/>
              <a:buNone/>
              <a:defRPr spc="0" sz="5500"/>
            </a:lvl1pPr>
          </a:lstStyle>
          <a:p>
            <a:pPr/>
            <a:r>
              <a:t>Folien-Untertitel</a:t>
            </a:r>
          </a:p>
        </p:txBody>
      </p:sp>
      <p:sp>
        <p:nvSpPr>
          <p:cNvPr id="61" name="Textebene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Schüssel mit Pappardelle, Petersilienbutter, gerösteten Haselnüssen und geriebenem Parmesan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Folientitel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Folientitel</a:t>
            </a:r>
          </a:p>
        </p:txBody>
      </p:sp>
      <p:sp>
        <p:nvSpPr>
          <p:cNvPr id="6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el des Abschnitts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Titel des Abschnitts</a:t>
            </a:r>
          </a:p>
        </p:txBody>
      </p:sp>
      <p:sp>
        <p:nvSpPr>
          <p:cNvPr id="72" name="Foliennumm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Folientitel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Folientitel</a:t>
            </a:r>
          </a:p>
        </p:txBody>
      </p:sp>
      <p:sp>
        <p:nvSpPr>
          <p:cNvPr id="80" name="Folien-Untertitel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l" defTabSz="825500">
              <a:lnSpc>
                <a:spcPct val="100000"/>
              </a:lnSpc>
              <a:buSzTx/>
              <a:buNone/>
              <a:defRPr spc="0" sz="5500"/>
            </a:lvl1pPr>
          </a:lstStyle>
          <a:p>
            <a:pPr/>
            <a:r>
              <a:t>Folien-Untertitel</a:t>
            </a:r>
          </a:p>
        </p:txBody>
      </p:sp>
      <p:sp>
        <p:nvSpPr>
          <p:cNvPr id="81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-Titel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Agenda-Titel</a:t>
            </a:r>
          </a:p>
        </p:txBody>
      </p:sp>
      <p:sp>
        <p:nvSpPr>
          <p:cNvPr id="89" name="Agenda-Untertitel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l" defTabSz="825500">
              <a:lnSpc>
                <a:spcPct val="100000"/>
              </a:lnSpc>
              <a:buSzTx/>
              <a:buNone/>
              <a:defRPr spc="0" sz="5500"/>
            </a:lvl1pPr>
          </a:lstStyle>
          <a:p>
            <a:pPr/>
            <a:r>
              <a:t>Agenda-Untertitel</a:t>
            </a:r>
          </a:p>
        </p:txBody>
      </p:sp>
      <p:sp>
        <p:nvSpPr>
          <p:cNvPr id="90" name="Textebene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algn="l" defTabSz="825500">
              <a:lnSpc>
                <a:spcPct val="100000"/>
              </a:lnSpc>
              <a:spcBef>
                <a:spcPts val="1800"/>
              </a:spcBef>
              <a:buSzTx/>
              <a:buNone/>
              <a:defRPr b="0" spc="-55" sz="5500"/>
            </a:lvl1pPr>
            <a:lvl2pPr indent="457200" algn="l" defTabSz="825500">
              <a:lnSpc>
                <a:spcPct val="100000"/>
              </a:lnSpc>
              <a:spcBef>
                <a:spcPts val="1800"/>
              </a:spcBef>
              <a:defRPr b="0" spc="-55" sz="5500"/>
            </a:lvl2pPr>
            <a:lvl3pPr indent="914400" algn="l" defTabSz="825500">
              <a:lnSpc>
                <a:spcPct val="100000"/>
              </a:lnSpc>
              <a:spcBef>
                <a:spcPts val="1800"/>
              </a:spcBef>
              <a:defRPr b="0" spc="-55" sz="5500"/>
            </a:lvl3pPr>
            <a:lvl4pPr indent="1371600" algn="l" defTabSz="825500">
              <a:lnSpc>
                <a:spcPct val="100000"/>
              </a:lnSpc>
              <a:spcBef>
                <a:spcPts val="1800"/>
              </a:spcBef>
              <a:defRPr b="0" spc="-55" sz="5500"/>
            </a:lvl4pPr>
            <a:lvl5pPr indent="1828800" algn="l" defTabSz="825500">
              <a:lnSpc>
                <a:spcPct val="100000"/>
              </a:lnSpc>
              <a:spcBef>
                <a:spcPts val="1800"/>
              </a:spcBef>
              <a:defRPr b="0" spc="-55" sz="5500"/>
            </a:lvl5pPr>
          </a:lstStyle>
          <a:p>
            <a:pPr/>
            <a:r>
              <a:t>Agendathemen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titel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Folientitel</a:t>
            </a:r>
          </a:p>
        </p:txBody>
      </p:sp>
      <p:sp>
        <p:nvSpPr>
          <p:cNvPr id="3" name="Textebene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Foliennumm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1497641" marR="0" indent="-1497641" algn="ctr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b="1" baseline="0" cap="none" i="0" spc="-250" strike="noStrike" sz="25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609600" algn="ctr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50" strike="noStrike" sz="25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1219200" algn="ctr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50" strike="noStrike" sz="25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828800" algn="ctr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50" strike="noStrike" sz="25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2438400" algn="ctr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50" strike="noStrike" sz="25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3048000" algn="ctr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50" strike="noStrike" sz="25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3657600" algn="ctr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50" strike="noStrike" sz="25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4267200" algn="ctr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50" strike="noStrike" sz="25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4876800" algn="ctr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50" strike="noStrike" sz="25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Wir haben unser Projekt bei GitHub erstellen, denn...…"/>
          <p:cNvSpPr txBox="1"/>
          <p:nvPr>
            <p:ph type="subTitle" idx="1"/>
          </p:nvPr>
        </p:nvSpPr>
        <p:spPr>
          <a:xfrm>
            <a:off x="1258536" y="3256217"/>
            <a:ext cx="21866928" cy="9304203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800"/>
              </a:spcBef>
              <a:defRPr b="0" sz="5300">
                <a:solidFill>
                  <a:srgbClr val="C0C0C0"/>
                </a:solidFill>
              </a:defRPr>
            </a:pPr>
            <a:r>
              <a:t>Wir haben unser Projekt bei GitHub erstellen, denn...</a:t>
            </a:r>
          </a:p>
          <a:p>
            <a:pPr marL="317500" indent="-317500">
              <a:spcBef>
                <a:spcPts val="1800"/>
              </a:spcBef>
              <a:buSzPct val="100000"/>
              <a:buChar char="•"/>
              <a:defRPr b="0" sz="5300">
                <a:solidFill>
                  <a:srgbClr val="C0C0C0"/>
                </a:solidFill>
              </a:defRPr>
            </a:pPr>
            <a:r>
              <a:t>Wir können all unsere Dateien (z. B. geplante Inhalte) darüber teilen</a:t>
            </a:r>
          </a:p>
          <a:p>
            <a:pPr marL="317500" indent="-317500">
              <a:spcBef>
                <a:spcPts val="1800"/>
              </a:spcBef>
              <a:buSzPct val="100000"/>
              <a:buChar char="•"/>
              <a:defRPr b="0" sz="5300">
                <a:solidFill>
                  <a:srgbClr val="C0C0C0"/>
                </a:solidFill>
              </a:defRPr>
            </a:pPr>
            <a:r>
              <a:t>Die Webseite ist direkt im Internet aufrufbar </a:t>
            </a:r>
            <a:r>
              <a:rPr i="1" sz="4000"/>
              <a:t>(</a:t>
            </a:r>
            <a:r>
              <a:rPr i="1" sz="4000" u="sng"/>
              <a:t>ersii-website.github.io</a:t>
            </a:r>
            <a:r>
              <a:rPr i="1" sz="4000"/>
              <a:t>)</a:t>
            </a:r>
          </a:p>
          <a:p>
            <a:pPr marL="317500" indent="-317500">
              <a:spcBef>
                <a:spcPts val="1800"/>
              </a:spcBef>
              <a:buSzPct val="100000"/>
              <a:buChar char="•"/>
              <a:defRPr b="0" sz="5300">
                <a:solidFill>
                  <a:srgbClr val="C0C0C0"/>
                </a:solidFill>
              </a:defRPr>
            </a:pPr>
            <a:r>
              <a:t>Wir haben von überall Zugriff (Schulcomputer, Private Geräte, ...) und können von überall an der Webseite Arbeiten</a:t>
            </a:r>
          </a:p>
          <a:p>
            <a:pPr marL="317500" indent="-317500">
              <a:spcBef>
                <a:spcPts val="1800"/>
              </a:spcBef>
              <a:buSzPct val="100000"/>
              <a:buChar char="•"/>
              <a:defRPr b="0" sz="5300">
                <a:solidFill>
                  <a:srgbClr val="C0C0C0"/>
                </a:solidFill>
              </a:defRPr>
            </a:pPr>
            <a:r>
              <a:t>Da es eine Historie gibt, kann nichts versehentlich gelöscht werden</a:t>
            </a:r>
          </a:p>
        </p:txBody>
      </p:sp>
      <p:sp>
        <p:nvSpPr>
          <p:cNvPr id="152" name="Dateien &amp; Webseite bei GitHub"/>
          <p:cNvSpPr txBox="1"/>
          <p:nvPr>
            <p:ph type="ctrTitle"/>
          </p:nvPr>
        </p:nvSpPr>
        <p:spPr>
          <a:xfrm>
            <a:off x="1206496" y="1128032"/>
            <a:ext cx="21971004" cy="2088089"/>
          </a:xfrm>
          <a:prstGeom prst="rect">
            <a:avLst/>
          </a:prstGeom>
        </p:spPr>
        <p:txBody>
          <a:bodyPr anchor="t"/>
          <a:lstStyle/>
          <a:p>
            <a:pPr/>
            <a:r>
              <a:t>Dateien &amp; Webseite bei GitHub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15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15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80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800" fill="hold"/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fill="hold"/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800" fill="hold"/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800" fill="hold"/>
                                        <p:tgtEl>
                                          <p:spTgt spid="1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00" fill="hold"/>
                                        <p:tgtEl>
                                          <p:spTgt spid="1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800" fill="hold"/>
                                        <p:tgtEl>
                                          <p:spTgt spid="1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00" fill="hold"/>
                                        <p:tgtEl>
                                          <p:spTgt spid="1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5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Die ERSII-Webseite kopieren…"/>
          <p:cNvSpPr txBox="1"/>
          <p:nvPr>
            <p:ph type="subTitle" idx="1"/>
          </p:nvPr>
        </p:nvSpPr>
        <p:spPr>
          <a:xfrm>
            <a:off x="1258536" y="3256217"/>
            <a:ext cx="14701855" cy="9304203"/>
          </a:xfrm>
          <a:prstGeom prst="rect">
            <a:avLst/>
          </a:prstGeom>
        </p:spPr>
        <p:txBody>
          <a:bodyPr/>
          <a:lstStyle/>
          <a:p>
            <a:pPr marL="317500" indent="-317500">
              <a:spcBef>
                <a:spcPts val="1800"/>
              </a:spcBef>
              <a:buSzPct val="100000"/>
              <a:buChar char="•"/>
              <a:defRPr b="0" sz="5300">
                <a:solidFill>
                  <a:srgbClr val="C0C0C0"/>
                </a:solidFill>
              </a:defRPr>
            </a:pPr>
            <a:r>
              <a:t>Die ERSII-Webseite kopieren</a:t>
            </a:r>
          </a:p>
          <a:p>
            <a:pPr marL="317500" indent="-317500">
              <a:spcBef>
                <a:spcPts val="1800"/>
              </a:spcBef>
              <a:buSzPct val="100000"/>
              <a:buChar char="•"/>
              <a:defRPr b="0" sz="5300">
                <a:solidFill>
                  <a:srgbClr val="C0C0C0"/>
                </a:solidFill>
              </a:defRPr>
            </a:pPr>
            <a:r>
              <a:t>Den originalen Inhalt suchen und entfernen</a:t>
            </a:r>
          </a:p>
          <a:p>
            <a:pPr marL="317500" indent="-317500">
              <a:spcBef>
                <a:spcPts val="1800"/>
              </a:spcBef>
              <a:buSzPct val="100000"/>
              <a:buChar char="•"/>
              <a:defRPr b="0" sz="5300">
                <a:solidFill>
                  <a:srgbClr val="C0C0C0"/>
                </a:solidFill>
              </a:defRPr>
            </a:pPr>
            <a:r>
              <a:t>Unseren eigenen Inhalt einprogrammieren</a:t>
            </a:r>
          </a:p>
          <a:p>
            <a:pPr marL="317500" indent="-317500">
              <a:spcBef>
                <a:spcPts val="1800"/>
              </a:spcBef>
              <a:buSzPct val="100000"/>
              <a:buChar char="•"/>
              <a:defRPr b="0" sz="5300">
                <a:solidFill>
                  <a:srgbClr val="C0C0C0"/>
                </a:solidFill>
              </a:defRPr>
            </a:pPr>
            <a:r>
              <a:t>Die Texte eintragen</a:t>
            </a:r>
          </a:p>
        </p:txBody>
      </p:sp>
      <p:sp>
        <p:nvSpPr>
          <p:cNvPr id="155" name="Programmier-Vorgang"/>
          <p:cNvSpPr txBox="1"/>
          <p:nvPr>
            <p:ph type="ctrTitle"/>
          </p:nvPr>
        </p:nvSpPr>
        <p:spPr>
          <a:xfrm>
            <a:off x="1206496" y="1128032"/>
            <a:ext cx="21971004" cy="2088089"/>
          </a:xfrm>
          <a:prstGeom prst="rect">
            <a:avLst/>
          </a:prstGeom>
        </p:spPr>
        <p:txBody>
          <a:bodyPr anchor="t"/>
          <a:lstStyle/>
          <a:p>
            <a:pPr/>
            <a:r>
              <a:t>Programmier-Vorgang</a:t>
            </a:r>
          </a:p>
        </p:txBody>
      </p:sp>
      <p:pic>
        <p:nvPicPr>
          <p:cNvPr id="156" name="WebsiteOld.png" descr="WebsiteOl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68841" y="3074703"/>
            <a:ext cx="7378117" cy="9872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WebsiteEmpty.png" descr="WebsiteEmpty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268841" y="3074703"/>
            <a:ext cx="7378117" cy="9872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WebsiteYearButtons.png" descr="WebsiteYearButton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268841" y="3074703"/>
            <a:ext cx="7378117" cy="9872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WebsiteNow.png" descr="WebsiteNow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268841" y="3074703"/>
            <a:ext cx="7378117" cy="98726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800">
        <p:push dir="u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15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15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8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800" fill="hold"/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00" fill="hold"/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1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28" dur="9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800" fill="hold"/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fill="hold"/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1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39" dur="8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800" fill="hold"/>
                                        <p:tgtEl>
                                          <p:spTgt spid="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fill="hold"/>
                                        <p:tgtEl>
                                          <p:spTgt spid="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clickEffect" presetSubtype="1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50" dur="8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9" grpId="5"/>
      <p:bldP build="whole" bldLvl="1" animBg="1" rev="0" advAuto="0" spid="158" grpId="4"/>
      <p:bldP build="p" bldLvl="5" animBg="1" rev="0" advAuto="0" spid="154" grpId="1"/>
      <p:bldP build="whole" bldLvl="1" animBg="1" rev="0" advAuto="0" spid="157" grpId="3"/>
      <p:bldP build="whole" bldLvl="1" animBg="1" rev="0" advAuto="0" spid="156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WebsiteEmpty.png" descr="WebsiteEmpt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68841" y="3074703"/>
            <a:ext cx="7378117" cy="9872608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Die Knöpfe zum auswählen der Informationen erstellen…"/>
          <p:cNvSpPr txBox="1"/>
          <p:nvPr>
            <p:ph type="subTitle" idx="1"/>
          </p:nvPr>
        </p:nvSpPr>
        <p:spPr>
          <a:xfrm>
            <a:off x="1258536" y="3256217"/>
            <a:ext cx="14933554" cy="9304203"/>
          </a:xfrm>
          <a:prstGeom prst="rect">
            <a:avLst/>
          </a:prstGeom>
        </p:spPr>
        <p:txBody>
          <a:bodyPr/>
          <a:lstStyle/>
          <a:p>
            <a:pPr marL="251603" indent="-251603">
              <a:spcBef>
                <a:spcPts val="1800"/>
              </a:spcBef>
              <a:buSzPct val="100000"/>
              <a:buChar char="•"/>
              <a:defRPr b="0" sz="4600">
                <a:solidFill>
                  <a:srgbClr val="C0C0C0"/>
                </a:solidFill>
              </a:defRPr>
            </a:pPr>
            <a:r>
              <a:t>Die Knöpfe zum auswählen der Informationen erstellen</a:t>
            </a:r>
          </a:p>
          <a:p>
            <a:pPr marL="251603" indent="-251603">
              <a:spcBef>
                <a:spcPts val="1800"/>
              </a:spcBef>
              <a:buSzPct val="100000"/>
              <a:buChar char="•"/>
              <a:defRPr b="0" sz="4600">
                <a:solidFill>
                  <a:srgbClr val="C0C0C0"/>
                </a:solidFill>
              </a:defRPr>
            </a:pPr>
            <a:r>
              <a:t>Die von Anisa und Faris gesuchten Symbole integrieren</a:t>
            </a:r>
          </a:p>
          <a:p>
            <a:pPr marL="251603" indent="-251603">
              <a:spcBef>
                <a:spcPts val="1800"/>
              </a:spcBef>
              <a:buSzPct val="100000"/>
              <a:buChar char="•"/>
              <a:defRPr b="0" sz="4600">
                <a:solidFill>
                  <a:srgbClr val="C0C0C0"/>
                </a:solidFill>
              </a:defRPr>
            </a:pPr>
            <a:r>
              <a:t>Sicherstellen, dass die Webseite auch auf Mobilen Geräten wie Handys und Tablets gut aussieht</a:t>
            </a:r>
          </a:p>
          <a:p>
            <a:pPr marL="251603" indent="-251603">
              <a:spcBef>
                <a:spcPts val="1800"/>
              </a:spcBef>
              <a:buSzPct val="100000"/>
              <a:buChar char="•"/>
              <a:defRPr b="0" sz="4600">
                <a:solidFill>
                  <a:srgbClr val="C0C0C0"/>
                </a:solidFill>
              </a:defRPr>
            </a:pPr>
            <a:r>
              <a:t>Bei den Informationen für Schüler Unterpunkte für die Verschiedenen Jahrgänge hinzufügen</a:t>
            </a:r>
          </a:p>
        </p:txBody>
      </p:sp>
      <p:sp>
        <p:nvSpPr>
          <p:cNvPr id="163" name="Programmier-Vorgang"/>
          <p:cNvSpPr txBox="1"/>
          <p:nvPr>
            <p:ph type="ctrTitle"/>
          </p:nvPr>
        </p:nvSpPr>
        <p:spPr>
          <a:xfrm>
            <a:off x="1206496" y="1128032"/>
            <a:ext cx="21971004" cy="2088089"/>
          </a:xfrm>
          <a:prstGeom prst="rect">
            <a:avLst/>
          </a:prstGeom>
        </p:spPr>
        <p:txBody>
          <a:bodyPr anchor="t"/>
          <a:lstStyle/>
          <a:p>
            <a:pPr/>
            <a:r>
              <a:t>Programmier-Vorgang</a:t>
            </a:r>
          </a:p>
        </p:txBody>
      </p:sp>
      <p:pic>
        <p:nvPicPr>
          <p:cNvPr id="164" name="WebsiteNoIcons.png" descr="WebsiteNoIcon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268841" y="3074703"/>
            <a:ext cx="7378117" cy="9872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WebsiteWithIcons.png" descr="WebsiteWithIcon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268841" y="3074703"/>
            <a:ext cx="7378117" cy="9872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WebsitePhoneCompatibility.png" descr="WebsitePhoneCompatibility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268841" y="3074703"/>
            <a:ext cx="7378117" cy="9872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WebsiteWithIcons.png" descr="WebsiteWithIcon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268841" y="3074703"/>
            <a:ext cx="7378117" cy="9872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WebsiteYearButtons.png" descr="WebsiteYearButtons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268841" y="3074703"/>
            <a:ext cx="7378117" cy="98726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wipe dir="u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16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16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800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800" fill="hold"/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00" fill="hold"/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1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28" dur="1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800" fill="hold"/>
                                        <p:tgtEl>
                                          <p:spTgt spid="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fill="hold"/>
                                        <p:tgtEl>
                                          <p:spTgt spid="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1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39" dur="8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800" fill="hold"/>
                                        <p:tgtEl>
                                          <p:spTgt spid="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fill="hold"/>
                                        <p:tgtEl>
                                          <p:spTgt spid="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clickEffect" presetSubtype="1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50" dur="8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800"/>
                            </p:stCondLst>
                            <p:childTnLst>
                              <p:par>
                                <p:cTn id="52" presetClass="entr" nodeType="afterEffect" presetSubtype="1" presetID="22" grpId="6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54" dur="7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6" grpId="4"/>
      <p:bldP build="whole" bldLvl="1" animBg="1" rev="0" advAuto="0" spid="168" grpId="6"/>
      <p:bldP build="whole" bldLvl="1" animBg="1" rev="0" advAuto="0" spid="164" grpId="2"/>
      <p:bldP build="whole" bldLvl="1" animBg="1" rev="0" advAuto="0" spid="167" grpId="5"/>
      <p:bldP build="p" bldLvl="5" animBg="1" rev="0" advAuto="0" spid="162" grpId="1"/>
      <p:bldP build="whole" bldLvl="1" animBg="1" rev="0" advAuto="0" spid="165" grpId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Ausklappbare Download-Bereiche erstellen um die Downloads besser zu sortieren…"/>
          <p:cNvSpPr txBox="1"/>
          <p:nvPr>
            <p:ph type="subTitle" idx="1"/>
          </p:nvPr>
        </p:nvSpPr>
        <p:spPr>
          <a:xfrm>
            <a:off x="1258536" y="3256217"/>
            <a:ext cx="14933554" cy="9304203"/>
          </a:xfrm>
          <a:prstGeom prst="rect">
            <a:avLst/>
          </a:prstGeom>
        </p:spPr>
        <p:txBody>
          <a:bodyPr/>
          <a:lstStyle/>
          <a:p>
            <a:pPr marL="272142" indent="-272142">
              <a:spcBef>
                <a:spcPts val="1800"/>
              </a:spcBef>
              <a:buSzPct val="100000"/>
              <a:buChar char="•"/>
              <a:defRPr b="0" sz="5300">
                <a:solidFill>
                  <a:srgbClr val="C0C0C0"/>
                </a:solidFill>
              </a:defRPr>
            </a:pPr>
            <a:r>
              <a:t>Ausklappbare Download-Bereiche erstellen um die Downloads besser zu sortieren</a:t>
            </a:r>
          </a:p>
          <a:p>
            <a:pPr marL="272142" indent="-272142">
              <a:spcBef>
                <a:spcPts val="1800"/>
              </a:spcBef>
              <a:buSzPct val="100000"/>
              <a:buChar char="•"/>
              <a:defRPr b="0" sz="5300">
                <a:solidFill>
                  <a:srgbClr val="C0C0C0"/>
                </a:solidFill>
              </a:defRPr>
            </a:pPr>
            <a:r>
              <a:t>Knöpfe für die Downloads erstellen und Links zu den Dateien/Dokumenten hinzufügen</a:t>
            </a:r>
          </a:p>
          <a:p>
            <a:pPr marL="272142" indent="-272142">
              <a:spcBef>
                <a:spcPts val="1800"/>
              </a:spcBef>
              <a:buSzPct val="100000"/>
              <a:buChar char="•"/>
              <a:defRPr b="0" sz="5300">
                <a:solidFill>
                  <a:srgbClr val="C0C0C0"/>
                </a:solidFill>
              </a:defRPr>
            </a:pPr>
            <a:r>
              <a:t>Die Inhalte von Anisa, Faris und Leo übertragen, einsortieren und einheitlich gestalten</a:t>
            </a:r>
          </a:p>
        </p:txBody>
      </p:sp>
      <p:sp>
        <p:nvSpPr>
          <p:cNvPr id="171" name="Programmier-Vorgang"/>
          <p:cNvSpPr txBox="1"/>
          <p:nvPr>
            <p:ph type="ctrTitle"/>
          </p:nvPr>
        </p:nvSpPr>
        <p:spPr>
          <a:xfrm>
            <a:off x="1206496" y="1128032"/>
            <a:ext cx="21971004" cy="2088089"/>
          </a:xfrm>
          <a:prstGeom prst="rect">
            <a:avLst/>
          </a:prstGeom>
        </p:spPr>
        <p:txBody>
          <a:bodyPr anchor="t"/>
          <a:lstStyle/>
          <a:p>
            <a:pPr/>
            <a:r>
              <a:t>Programmier-Vorgang</a:t>
            </a:r>
          </a:p>
        </p:txBody>
      </p:sp>
      <p:pic>
        <p:nvPicPr>
          <p:cNvPr id="172" name="WebsitNoDownloads.png" descr="WebsitNoDownload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68841" y="3074703"/>
            <a:ext cx="7378117" cy="9872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WebsitCategorizedDownloads.png" descr="WebsitCategorizedDownload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268841" y="3074703"/>
            <a:ext cx="7378117" cy="9872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WebsitExpandableDownloads.png" descr="WebsitExpandableDownload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268841" y="3074703"/>
            <a:ext cx="7378117" cy="9872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WebsiteYearButtons.png" descr="WebsiteYearButtons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268841" y="3074703"/>
            <a:ext cx="7378117" cy="9872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WebsiteNow.png" descr="WebsiteNow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268841" y="3074703"/>
            <a:ext cx="7378117" cy="98726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wipe dir="u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17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17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800" fill="hold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7" dur="8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800" fill="hold"/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00" fill="hold"/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1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28" dur="8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800" fill="hold"/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fill="hold"/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1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39" dur="8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00"/>
                            </p:stCondLst>
                            <p:childTnLst>
                              <p:par>
                                <p:cTn id="41" presetClass="entr" nodeType="afterEffect" presetSubtype="1" presetID="22" grpId="5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43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3" grpId="2"/>
      <p:bldP build="whole" bldLvl="1" animBg="1" rev="0" advAuto="0" spid="175" grpId="4"/>
      <p:bldP build="whole" bldLvl="1" animBg="1" rev="0" advAuto="0" spid="176" grpId="5"/>
      <p:bldP build="p" bldLvl="5" animBg="1" rev="0" advAuto="0" spid="170" grpId="1"/>
      <p:bldP build="whole" bldLvl="1" animBg="1" rev="0" advAuto="0" spid="174" grpId="3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